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/Relationships>
</file>

<file path=ppt/media/image1.png>
</file>

<file path=ppt/media/image2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Introduction to the Roman Empire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A Brief Overview of Rome's Great Civilization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In conclusion, the Roman Empire was a remarkable civilization that left a lasting impact on the world.</a:t>
            </a:r>
          </a:p>
          <a:p>
            <a:pPr>
              <a:spcAft>
                <a:spcPts val="720"/>
              </a:spcAft>
            </a:pPr>
            <a:r>
              <a:rPr sz="1800"/>
              <a:t>Its achievements in architecture, law, and governance continue to inspire and influence us today.</a:t>
            </a:r>
          </a:p>
          <a:p>
            <a:pPr>
              <a:spcAft>
                <a:spcPts val="720"/>
              </a:spcAft>
            </a:pPr>
            <a:r>
              <a:rPr sz="1800"/>
              <a:t>By studying the history of the Roman Empire, we can gain insights into the complexities of human culture and the rise and fall of great civilizations.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1. Grant, M. (1978). The History of Rome. Faber &amp; Faber.</a:t>
            </a:r>
          </a:p>
          <a:p>
            <a:pPr>
              <a:spcAft>
                <a:spcPts val="720"/>
              </a:spcAft>
            </a:pPr>
            <a:r>
              <a:rPr sz="1800"/>
              <a:t>2. Beard, M. (2015). SPQR: A History of Ancient Rome. W. W. Norton &amp; Company.</a:t>
            </a:r>
          </a:p>
          <a:p>
            <a:pPr>
              <a:spcAft>
                <a:spcPts val="720"/>
              </a:spcAft>
            </a:pPr>
            <a:r>
              <a:rPr sz="1800"/>
              <a:t>3. Woolf, G. (2012). Rome: An Empire's Story. Oxford University Press.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Thank You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Thank you for your attention!</a:t>
            </a:r>
          </a:p>
          <a:p>
            <a:pPr>
              <a:spcAft>
                <a:spcPts val="720"/>
              </a:spcAft>
            </a:pPr>
            <a:r>
              <a:rPr sz="1800"/>
              <a:t>Any questions?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What is the Roman Empire?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The Roman Empire was one of the greatest and longest-lasting empires in history.</a:t>
            </a:r>
          </a:p>
          <a:p>
            <a:pPr>
              <a:spcAft>
                <a:spcPts val="720"/>
              </a:spcAft>
            </a:pPr>
            <a:r>
              <a:rPr sz="1800"/>
              <a:t>It was a civilization that emerged from the city of Rome and grew to encompass a vast territory across three continents: Europe, Africa, and Asia.</a:t>
            </a:r>
          </a:p>
          <a:p>
            <a:pPr>
              <a:spcAft>
                <a:spcPts val="720"/>
              </a:spcAft>
            </a:pPr>
            <a:r>
              <a:rPr sz="1800"/>
              <a:t>The empire lasted for over 1,000 years, from 27 BC to 476 AD, and left a lasting impact on Western civilization.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The Rise of the Roman Empire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The Roman Empire began as a small city-state in central Italy.</a:t>
            </a:r>
          </a:p>
          <a:p>
            <a:pPr>
              <a:spcAft>
                <a:spcPts val="720"/>
              </a:spcAft>
            </a:pPr>
            <a:r>
              <a:rPr sz="1800"/>
              <a:t>Through a series of military conquests and strategic alliances, it gradually expanded its territory and became a dominant power in the Mediterranean region.</a:t>
            </a:r>
          </a:p>
          <a:p>
            <a:pPr>
              <a:spcAft>
                <a:spcPts val="720"/>
              </a:spcAft>
            </a:pPr>
            <a:r>
              <a:rPr sz="1800"/>
              <a:t>The empire reached its peak under the rule of Emperor Augustus, who established a period of relative peace and stability known as the Pax Romana.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Architecture and Engineering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One of the most impressive achievements of the Roman Empire is its architecture and engineering.</a:t>
            </a:r>
          </a:p>
          <a:p>
            <a:pPr>
              <a:spcAft>
                <a:spcPts val="720"/>
              </a:spcAft>
            </a:pPr>
            <a:r>
              <a:rPr sz="1800"/>
              <a:t>The Romans built magnificent structures such as the Colosseum, which could hold up to 50,000 spectators and was used for gladiatorial contests and other public spectacles.</a:t>
            </a:r>
          </a:p>
          <a:p>
            <a:pPr>
              <a:spcAft>
                <a:spcPts val="720"/>
              </a:spcAft>
            </a:pPr>
            <a:r>
              <a:rPr sz="1800"/>
              <a:t>They also constructed a vast network of aqueducts to bring clean water to cities and towns throughout the empire.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  <a:p>
            <a:r>
              <a:rPr sz="1800"/>
              <a:t>Colosseum</a:t>
            </a:r>
          </a:p>
        </p:txBody>
      </p:sp>
      <p:pic>
        <p:nvPicPr>
          <p:cNvPr id="5" name="Picture 4" descr="downloaded_image_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743200"/>
            <a:ext cx="3657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Law and Governance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The Roman Empire had a well-developed legal system based on a set of laws known as the Twelve Tables.</a:t>
            </a:r>
          </a:p>
          <a:p>
            <a:pPr>
              <a:spcAft>
                <a:spcPts val="720"/>
              </a:spcAft>
            </a:pPr>
            <a:r>
              <a:rPr sz="1800"/>
              <a:t>These laws provided equal protection to all citizens and established the principle of innocent until proven guilty.</a:t>
            </a:r>
          </a:p>
          <a:p>
            <a:pPr>
              <a:spcAft>
                <a:spcPts val="720"/>
              </a:spcAft>
            </a:pPr>
            <a:r>
              <a:rPr sz="1800"/>
              <a:t>The empire was also governed by an emperor who held absolute power, although there were also institutions such as the Senate and assemblies that played a role in decision-making.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Religion and Mythology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Religion played a central role in Roman society.</a:t>
            </a:r>
          </a:p>
          <a:p>
            <a:pPr>
              <a:spcAft>
                <a:spcPts val="720"/>
              </a:spcAft>
            </a:pPr>
            <a:r>
              <a:rPr sz="1800"/>
              <a:t>The Romans worshipped a pantheon of gods and goddesses, led by Jupiter, Juno, and Minerva.</a:t>
            </a:r>
          </a:p>
          <a:p>
            <a:pPr>
              <a:spcAft>
                <a:spcPts val="720"/>
              </a:spcAft>
            </a:pPr>
            <a:r>
              <a:rPr sz="1800"/>
              <a:t>They also incorporated elements of Greek mythology into their religious beliefs and practices.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Legacy of the Roman Empire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The Roman Empire has left a lasting legacy on Western civilization.</a:t>
            </a:r>
          </a:p>
          <a:p>
            <a:pPr>
              <a:spcAft>
                <a:spcPts val="720"/>
              </a:spcAft>
            </a:pPr>
            <a:r>
              <a:rPr sz="1800"/>
              <a:t>Its legal and political systems, as well as its architectural and engineering achievements, have influenced subsequent societies.</a:t>
            </a:r>
          </a:p>
          <a:p>
            <a:pPr>
              <a:spcAft>
                <a:spcPts val="720"/>
              </a:spcAft>
            </a:pPr>
            <a:r>
              <a:rPr sz="1800"/>
              <a:t>The empire's cultural and intellectual contributions, such as the Latin language and literature, have also had a significant impact.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  <a:p>
            <a:r>
              <a:rPr sz="1800"/>
              <a:t>Roman Empire</a:t>
            </a:r>
          </a:p>
        </p:txBody>
      </p:sp>
      <p:pic>
        <p:nvPicPr>
          <p:cNvPr id="5" name="Picture 4" descr="downloaded_image_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743200"/>
            <a:ext cx="3657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Decline and Fall of the Roman Empire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Despite its grandeur, the Roman Empire eventually experienced a decline and fall.</a:t>
            </a:r>
          </a:p>
          <a:p>
            <a:pPr>
              <a:spcAft>
                <a:spcPts val="720"/>
              </a:spcAft>
            </a:pPr>
            <a:r>
              <a:rPr sz="1800"/>
              <a:t>Internal conflicts, external invasions, and economic difficulties all contributed to its collapse.</a:t>
            </a:r>
          </a:p>
          <a:p>
            <a:pPr>
              <a:spcAft>
                <a:spcPts val="720"/>
              </a:spcAft>
            </a:pPr>
            <a:r>
              <a:rPr sz="1800"/>
              <a:t>The empire was officially ended in 476 AD when the last Roman emperor was deposed.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Influence on Modern Society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Although the Roman Empire no longer exists, its influence can still be seen in modern society.</a:t>
            </a:r>
          </a:p>
          <a:p>
            <a:pPr>
              <a:spcAft>
                <a:spcPts val="720"/>
              </a:spcAft>
            </a:pPr>
            <a:r>
              <a:rPr sz="1800"/>
              <a:t>Many aspects of Western culture, including language, government, and architecture, have been shaped by Roman civilization.</a:t>
            </a:r>
          </a:p>
          <a:p>
            <a:pPr>
              <a:spcAft>
                <a:spcPts val="720"/>
              </a:spcAft>
            </a:pPr>
            <a:r>
              <a:rPr sz="1800"/>
              <a:t>The study of ancient Rome continues to fascinate and inspire people around the world.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